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745" r:id="rId2"/>
    <p:sldId id="743" r:id="rId3"/>
    <p:sldId id="739" r:id="rId4"/>
    <p:sldId id="757" r:id="rId5"/>
    <p:sldId id="747" r:id="rId6"/>
    <p:sldId id="742" r:id="rId7"/>
    <p:sldId id="744" r:id="rId8"/>
    <p:sldId id="752" r:id="rId9"/>
    <p:sldId id="749" r:id="rId10"/>
    <p:sldId id="748" r:id="rId11"/>
    <p:sldId id="755" r:id="rId12"/>
    <p:sldId id="761" r:id="rId13"/>
    <p:sldId id="762" r:id="rId14"/>
    <p:sldId id="753" r:id="rId15"/>
    <p:sldId id="750" r:id="rId16"/>
    <p:sldId id="754" r:id="rId17"/>
    <p:sldId id="763" r:id="rId18"/>
    <p:sldId id="746" r:id="rId19"/>
    <p:sldId id="751" r:id="rId20"/>
    <p:sldId id="756" r:id="rId21"/>
  </p:sldIdLst>
  <p:sldSz cx="12192000" cy="6858000"/>
  <p:notesSz cx="6735763" cy="9866313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24" autoAdjust="0"/>
    <p:restoredTop sz="93928" autoAdjust="0"/>
  </p:normalViewPr>
  <p:slideViewPr>
    <p:cSldViewPr snapToGrid="0">
      <p:cViewPr varScale="1">
        <p:scale>
          <a:sx n="102" d="100"/>
          <a:sy n="102" d="100"/>
        </p:scale>
        <p:origin x="15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AF247-49CE-937A-3A01-CBBC01EF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B423E7-C52A-C65E-B965-8E6F51F78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D7540-8205-F64B-AB95-8C7C51FC5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FDA5FC-F7CC-349F-D57C-0D615DBCC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9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554F-02E9-1310-9ECA-8AED51C5A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A91C68-1826-2CD1-B000-990F28101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0923DF-2BC9-8F41-E630-D221DBDC0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73A650-44F0-0CB5-8120-32D6AB9CD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8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5EB77-3C71-F8B5-3FD2-64DD46AD1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6D5AE43-8C0F-E72B-AA62-6F2CBA7A7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4EDD30-A2B8-619E-AC1B-D37E7B75E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CAF8CB-3F03-4D83-64B4-F0F6A256F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6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EB1B-F4E1-BE36-7186-0991E7F4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71FFC5-C219-7032-FF03-8726D5E06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693AAE-A79E-AEEF-EC11-3917F568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40CCEF-9070-8192-9747-8B9031AC2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18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EB1B-F4E1-BE36-7186-0991E7F4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71FFC5-C219-7032-FF03-8726D5E06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693AAE-A79E-AEEF-EC11-3917F568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40CCEF-9070-8192-9747-8B9031AC2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180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7F20-DD6A-1594-618C-9BDE594D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4FF147-CDDB-B1DB-E65B-DC4EB82B0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46E52E-6510-A719-52E0-C23B12224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D5538-AAA6-9844-2F51-CD9D13A10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21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17349-6969-7CED-12D2-0593296F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20ABD7-7021-A630-4B1F-98F6A493D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B51D87-B415-67A0-38F9-080D9D290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5F6790-A419-BCE6-5B1F-827AF03B2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32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7F20-DD6A-1594-618C-9BDE594D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4FF147-CDDB-B1DB-E65B-DC4EB82B0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46E52E-6510-A719-52E0-C23B12224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D5538-AAA6-9844-2F51-CD9D13A10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2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6B42-D34C-0B88-2450-B5E943975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254353-38AF-159A-D8E6-A84F08FFA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B76A8C-C9F1-0D48-39AE-94B6F9C6A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91E8E6-1E49-1B7C-B160-33766DF50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771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108A-AE8F-F15D-B25A-FB6ED0DFC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8B9A7F-AC4D-4567-EE75-CE2F60E2A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F53EE4B-1607-6E6F-BF52-0BF2439B1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71BB7-1FAF-BDAB-DAA2-158511857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8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6091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35471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3724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67607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0446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66133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4554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941734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5217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08048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32732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36002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2085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67721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72657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CAE0835-7636-4BAA-EDBD-24B413495DD6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9A6926F-2FB2-3BDB-F628-317BD10DD424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hyperlink" Target="https://stusys-b.isha.org.tw/LA04.aspx?UnitID=A001&amp;Params1=0dnFfqicR/9LIxLFQPbuHQ==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reurl.cc/Z4qk6p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5" Type="http://schemas.openxmlformats.org/officeDocument/2006/relationships/image" Target="../media/image11.png"/><Relationship Id="rId10" Type="http://schemas.openxmlformats.org/officeDocument/2006/relationships/hyperlink" Target="https://reurl.cc/W0W479" TargetMode="External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hyperlink" Target="https://isha.org.tw/Zdf70D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4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hyperlink" Target="https://isha.org.tw/xIYafO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4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Msite/tech/serch_inner.aspx?WorkLogID=11314F001094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IT6Y6N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Msite/tech/serch_inner.aspx?WorkLogID=11314F001111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hyperlink" Target="https://isha.org.tw/cCZHIG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4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reurl.cc/VYlRG5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34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oJGRNJ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6.sv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sv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5" Type="http://schemas.openxmlformats.org/officeDocument/2006/relationships/image" Target="../media/image11.png"/><Relationship Id="rId10" Type="http://schemas.openxmlformats.org/officeDocument/2006/relationships/hyperlink" Target="https://isha.org.tw/Msite/tech/serch_inner.aspx?WorkLogID=11414G001038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microsoft.com/office/2007/relationships/hdphoto" Target="../media/hdphoto4.wdp"/><Relationship Id="rId15" Type="http://schemas.openxmlformats.org/officeDocument/2006/relationships/image" Target="../media/image10.svg"/><Relationship Id="rId10" Type="http://schemas.openxmlformats.org/officeDocument/2006/relationships/hyperlink" Target="https://reurl.cc/K8Dl4y" TargetMode="External"/><Relationship Id="rId19" Type="http://schemas.openxmlformats.org/officeDocument/2006/relationships/image" Target="../media/image14.sv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5" Type="http://schemas.openxmlformats.org/officeDocument/2006/relationships/image" Target="../media/image11.png"/><Relationship Id="rId10" Type="http://schemas.openxmlformats.org/officeDocument/2006/relationships/hyperlink" Target="https://reurl.cc/1K7NL8" TargetMode="External"/><Relationship Id="rId19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hyperlink" Target="https://isha.org.tw/0O6Dgt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4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reurl.cc/2Ky9VX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5" Type="http://schemas.openxmlformats.org/officeDocument/2006/relationships/image" Target="../media/image11.png"/><Relationship Id="rId10" Type="http://schemas.openxmlformats.org/officeDocument/2006/relationships/hyperlink" Target="https://reurl.cc/GnRV1A" TargetMode="External"/><Relationship Id="rId19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hyperlink" Target="https://stusys-b.isha.org.tw/LA04.aspx?UnitID=A001&amp;Params1=nTCLkaOJXFCYOGIt0bImfg==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Msite/tech/serch_inner.aspx?WorkLogID=11314F001108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h0rHYu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13208"/>
              </p:ext>
            </p:extLst>
          </p:nvPr>
        </p:nvGraphicFramePr>
        <p:xfrm>
          <a:off x="351116" y="3881119"/>
          <a:ext cx="11474230" cy="154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805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2802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22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3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6/12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445298">
            <a:off x="9542144" y="76673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78982" y="476000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6096000" y="534239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F00FEF18-34BE-A089-F2E4-EAD006091C51}"/>
              </a:ext>
            </a:extLst>
          </p:cNvPr>
          <p:cNvSpPr txBox="1">
            <a:spLocks/>
          </p:cNvSpPr>
          <p:nvPr/>
        </p:nvSpPr>
        <p:spPr>
          <a:xfrm>
            <a:off x="63231" y="555962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A8AC6DCC-C202-4DDB-62C5-533CC25AB6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99252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77ABA6E-DF8C-244A-76B1-30085DF525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630207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C548FF47-4ED2-99B9-5A31-490F6C67D0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72138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2AB30EF8-505B-ECCD-9CD0-E47C6579DD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89732"/>
            <a:ext cx="360000" cy="36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B31C001-3D4A-4B3D-63AB-5BD0197DFC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67443" y="4527514"/>
            <a:ext cx="867777" cy="87109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4EF8CA6F-F2CD-D801-4618-EE2CE0735A8E}"/>
              </a:ext>
            </a:extLst>
          </p:cNvPr>
          <p:cNvSpPr txBox="1">
            <a:spLocks/>
          </p:cNvSpPr>
          <p:nvPr/>
        </p:nvSpPr>
        <p:spPr>
          <a:xfrm>
            <a:off x="9639383" y="182931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6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AA2AA-1898-C902-A658-CD1DE840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DCDE679-F945-CDEA-B2B6-E88456763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D0881AF3-9352-5C86-6B76-97AD5884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92AAF40B-958B-D180-8BF9-06FE337EC34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DA7E56-576E-0BEE-4D36-B2F67375B26B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B4E3551-5C2D-A812-3870-16C795374813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292518A7-C41A-8F64-93EB-AD8896F2C280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1880E82-1DAB-20A5-29D7-6933B3DFC03F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CE23751-879E-8053-0B04-9E45EC22D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7B2C0EF-1AE6-64E9-9DFE-E07F04AC9C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DAEFD3C-6806-F266-3B15-265A14BC670E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569E470-F943-396F-45F6-7B458C9BF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78375"/>
              </p:ext>
            </p:extLst>
          </p:nvPr>
        </p:nvGraphicFramePr>
        <p:xfrm>
          <a:off x="351116" y="3881120"/>
          <a:ext cx="1147423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24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691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628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7/31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荷重在一公噸以上之堆高機操作人員在職教育訓練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3EA0C594-9BC5-D966-392C-FDD39BA9858A}"/>
              </a:ext>
            </a:extLst>
          </p:cNvPr>
          <p:cNvSpPr/>
          <p:nvPr/>
        </p:nvSpPr>
        <p:spPr>
          <a:xfrm rot="489883">
            <a:off x="9540029" y="75415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3471AD46-F139-4532-758B-EB4265A87F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6083" y="472623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FC12E640-BF11-6295-4A0B-5CC47623E057}"/>
              </a:ext>
            </a:extLst>
          </p:cNvPr>
          <p:cNvSpPr txBox="1">
            <a:spLocks/>
          </p:cNvSpPr>
          <p:nvPr/>
        </p:nvSpPr>
        <p:spPr>
          <a:xfrm>
            <a:off x="5170012" y="525263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586226E0-870D-99C0-11C1-DCB33C670B2A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25707EA1-CB9B-7A50-7406-631872B1A0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ACD2FCF3-E18D-AF6C-2AA3-758FA5F658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087C6E4A-BB47-0BBE-216A-0DBFD107F4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140B2AB-C2C8-4E1A-A858-417EF27F45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2176F64-4A5F-30A9-C2A7-8DA22E02F63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44" y="4436918"/>
            <a:ext cx="831415" cy="831415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51E85C0D-6EE9-42B6-3699-BA440540AF39}"/>
              </a:ext>
            </a:extLst>
          </p:cNvPr>
          <p:cNvSpPr txBox="1">
            <a:spLocks/>
          </p:cNvSpPr>
          <p:nvPr/>
        </p:nvSpPr>
        <p:spPr>
          <a:xfrm>
            <a:off x="9668104" y="1823768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48861"/>
              </p:ext>
            </p:extLst>
          </p:nvPr>
        </p:nvGraphicFramePr>
        <p:xfrm>
          <a:off x="157316" y="3881120"/>
          <a:ext cx="11857703" cy="14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41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696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96934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7963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9066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https://reurl.cc/W0W479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75448">
            <a:off x="9530742" y="698237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28774" y="52644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C0292E59-CAC3-746C-5A17-24381BA6E144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上課地點：台南市中西區成功路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(06)2263010#36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承辦人：廖崇賢先生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shaun66@mail.isha.org.tw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018DBB74-E6C0-9A21-264F-8B2F1C1840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9B3B41AF-CD9D-E795-1FC3-CFBE01360D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8DA82990-3638-043C-A425-054EDF606F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50CD90F4-FA4B-860D-5B1C-1ADDB917C3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94FCB59-67C3-CE8F-9ED6-AC7A9FAC636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6" y="4432842"/>
            <a:ext cx="880083" cy="880083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1B666125-2CDB-5BF2-EAC6-6C1E17C114BD}"/>
              </a:ext>
            </a:extLst>
          </p:cNvPr>
          <p:cNvSpPr txBox="1">
            <a:spLocks/>
          </p:cNvSpPr>
          <p:nvPr/>
        </p:nvSpPr>
        <p:spPr>
          <a:xfrm>
            <a:off x="9560655" y="1757886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2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5A75-664F-A1B6-3159-A59B9A2A8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10465E15-5F0D-B076-CFAA-857C9C8ED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43B5A005-F9D9-198D-0582-CB05D418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BC09434-6B5F-7164-E977-892CE8B92236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E24E41-523E-2A30-33A9-231E76ED23B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182D3B9-F1A3-177D-633D-A2471BE6B8A8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592C709C-B38C-4798-2C8F-EF86285F3F94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C37CA431-FB2C-F20D-48BC-274682E23403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9D8ACCF-2A51-C619-79A3-081922E56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7" y="219678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846B9C8-1149-36E4-C73C-2AEB16E704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3781CD49-E531-387E-F3F3-9222E13837C2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68BA6C1-F19E-3B3F-23FC-CA9D89332D14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02686EF0-D052-E83B-42A9-043AFEB9B0C5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7722D71D-8A7E-C1A6-1E44-8E27D467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CF480446-E54D-55A4-A09B-C81ED8F1D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90D10958-D3D6-C0D0-A9EB-A444B4A8D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F82B978B-556B-B347-9AD5-68310AE0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0C46F4B-D110-C83D-957A-423CD126F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27036"/>
              </p:ext>
            </p:extLst>
          </p:nvPr>
        </p:nvGraphicFramePr>
        <p:xfrm>
          <a:off x="373719" y="3824405"/>
          <a:ext cx="11474230" cy="15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6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651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4562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683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09214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9769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5030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8/6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300" b="1" kern="1200" dirty="0">
                          <a:solidFill>
                            <a:srgbClr val="0000CC"/>
                          </a:solidFill>
                          <a:latin typeface="+mn-lt"/>
                          <a:ea typeface="+mj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https://isha.org.tw/Zdf70D</a:t>
                      </a:r>
                      <a:endParaRPr lang="zh-TW" altLang="en-US" sz="1300" b="1" kern="1200" dirty="0">
                        <a:solidFill>
                          <a:srgbClr val="0000CC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2E2B9828-E9D1-B70D-BD87-4B94074A7851}"/>
              </a:ext>
            </a:extLst>
          </p:cNvPr>
          <p:cNvSpPr/>
          <p:nvPr/>
        </p:nvSpPr>
        <p:spPr>
          <a:xfrm rot="470383">
            <a:off x="9520564" y="73408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F32C333C-F72D-5656-4816-5266E94B87EA}"/>
              </a:ext>
            </a:extLst>
          </p:cNvPr>
          <p:cNvSpPr txBox="1">
            <a:spLocks/>
          </p:cNvSpPr>
          <p:nvPr/>
        </p:nvSpPr>
        <p:spPr>
          <a:xfrm>
            <a:off x="5209341" y="530128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B0D3368-48BA-5A88-E97C-4B40DF11F702}"/>
              </a:ext>
            </a:extLst>
          </p:cNvPr>
          <p:cNvSpPr txBox="1">
            <a:spLocks/>
          </p:cNvSpPr>
          <p:nvPr/>
        </p:nvSpPr>
        <p:spPr>
          <a:xfrm>
            <a:off x="9533777" y="179541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50476" y="4444030"/>
            <a:ext cx="1004105" cy="9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24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86271-D28E-F809-A555-9E6B562C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26CA2F45-EB96-2123-E7D0-E87D7C00D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A85C2FCD-CFFA-125F-5C70-C48390F1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A8ED24A6-558D-2F87-A192-30C72F872598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9EF84C-AA26-CD46-B88B-F396044B46C8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0A0979-EF06-0456-5B1C-9C97D175595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59D46119-AA0D-0CEC-0494-61DB5F1553CA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2E03C739-55B4-025E-096C-1B4EE3BEE40C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2225B2D-02F8-02FF-3558-3EB997B0D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7942AFC0-CADA-F0CE-15A6-CC7DF7032D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B1DDA698-A803-C1B9-EF1B-4A913E9E59F4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EBD4C68-5CF0-D723-A5C7-7C1F0BF2C0AC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734038F6-1409-A8B5-A49F-3DA53E9C4366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F54FDF4E-E6DC-BE05-63A4-DB3404C6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59CCC235-22FA-B470-D098-C652CD769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4CBDEFC6-53A8-7C70-B18A-0D42BF7C9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FCBE44EE-FFB9-5889-D375-7E81E5B70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CE87470D-48FA-3B70-088F-E4DBB00B0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74761"/>
              </p:ext>
            </p:extLst>
          </p:nvPr>
        </p:nvGraphicFramePr>
        <p:xfrm>
          <a:off x="351116" y="3881120"/>
          <a:ext cx="11474230" cy="144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2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1603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270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4884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8/7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堆高機在職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https://isha.org.tw/xIYafO</a:t>
                      </a:r>
                      <a:endParaRPr lang="zh-TW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1E7BF00B-AEC4-5400-1B09-6679989211FA}"/>
              </a:ext>
            </a:extLst>
          </p:cNvPr>
          <p:cNvSpPr/>
          <p:nvPr/>
        </p:nvSpPr>
        <p:spPr>
          <a:xfrm rot="236140">
            <a:off x="9572011" y="696748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CF93FC23-B014-B55C-EFAD-C745BADCC7F4}"/>
              </a:ext>
            </a:extLst>
          </p:cNvPr>
          <p:cNvSpPr txBox="1">
            <a:spLocks/>
          </p:cNvSpPr>
          <p:nvPr/>
        </p:nvSpPr>
        <p:spPr>
          <a:xfrm>
            <a:off x="5179844" y="524050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17BA322E-62AC-5FC5-3F66-45AF8EF094D6}"/>
              </a:ext>
            </a:extLst>
          </p:cNvPr>
          <p:cNvSpPr txBox="1">
            <a:spLocks/>
          </p:cNvSpPr>
          <p:nvPr/>
        </p:nvSpPr>
        <p:spPr>
          <a:xfrm>
            <a:off x="9601924" y="1772790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58046" y="4453132"/>
            <a:ext cx="860207" cy="86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06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D23E-8F0F-2D0E-78D9-10FE9EB4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FB785F6-80EA-3746-D67C-7474FC67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FC50A2F-91C7-A6EF-B767-C0AAADEC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6DD316-6937-88CB-8C45-E62AF53F910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350988-3B7B-63F3-5BA7-7BFC33834EF7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A9D64F27-0202-E8EF-66CE-C0037C0698E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9BDBE20-76F6-7B16-40CD-7644E6B1A6DD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4D4C180-C2D9-1144-5FE5-94E6EBA87178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6B77E83-DB10-1B77-5A54-9BDCD0FB0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09154CD-C4A2-C013-5D6C-AD391BD5A7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8EBFDD52-35AF-862C-A497-31DFD531AB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463007AD-1A26-E406-600B-C34F36BFF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84079"/>
              </p:ext>
            </p:extLst>
          </p:nvPr>
        </p:nvGraphicFramePr>
        <p:xfrm>
          <a:off x="351116" y="3881119"/>
          <a:ext cx="11474230" cy="143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5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72490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8820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8/11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18:00-22:00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D0881898-F065-539B-4711-9C5A30E7958A}"/>
              </a:ext>
            </a:extLst>
          </p:cNvPr>
          <p:cNvSpPr/>
          <p:nvPr/>
        </p:nvSpPr>
        <p:spPr>
          <a:xfrm rot="462258">
            <a:off x="9542766" y="75275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4749E7B2-77C9-2E43-ED92-49FEA07B8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77642" y="4709097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91092651-15F2-24D9-2E5F-ADCD1F99B057}"/>
              </a:ext>
            </a:extLst>
          </p:cNvPr>
          <p:cNvSpPr txBox="1">
            <a:spLocks/>
          </p:cNvSpPr>
          <p:nvPr/>
        </p:nvSpPr>
        <p:spPr>
          <a:xfrm>
            <a:off x="5061857" y="529382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A523FB3D-1965-2265-D83B-CD3727BC9647}"/>
              </a:ext>
            </a:extLst>
          </p:cNvPr>
          <p:cNvSpPr txBox="1">
            <a:spLocks/>
          </p:cNvSpPr>
          <p:nvPr/>
        </p:nvSpPr>
        <p:spPr>
          <a:xfrm>
            <a:off x="504925" y="550325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1A1012-E40B-4217-AD9C-8F81B1C401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B0FA5C39-CD5B-21E2-F594-6FC3DD340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6125CE63-9815-DC03-7F63-69BA163369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829FC0C-71E0-FEE5-2768-5FFD3F3448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設計, 布, 針線 的圖片&#10;&#10;AI 產生的內容可能不正確。">
            <a:extLst>
              <a:ext uri="{FF2B5EF4-FFF2-40B4-BE49-F238E27FC236}">
                <a16:creationId xmlns:a16="http://schemas.microsoft.com/office/drawing/2014/main" id="{FA8C6A45-62B6-141C-38F9-AF3BB88F95C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30" y="4401310"/>
            <a:ext cx="906269" cy="90626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35D88D1E-F33F-7F49-7948-9553845C3CB0}"/>
              </a:ext>
            </a:extLst>
          </p:cNvPr>
          <p:cNvSpPr txBox="1">
            <a:spLocks/>
          </p:cNvSpPr>
          <p:nvPr/>
        </p:nvSpPr>
        <p:spPr>
          <a:xfrm>
            <a:off x="9572679" y="182681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45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D23E-8F0F-2D0E-78D9-10FE9EB4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FB785F6-80EA-3746-D67C-7474FC67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FC50A2F-91C7-A6EF-B767-C0AAADEC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6DD316-6937-88CB-8C45-E62AF53F910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350988-3B7B-63F3-5BA7-7BFC33834EF7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A9D64F27-0202-E8EF-66CE-C0037C0698E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9BDBE20-76F6-7B16-40CD-7644E6B1A6DD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4D4C180-C2D9-1144-5FE5-94E6EBA87178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6B77E83-DB10-1B77-5A54-9BDCD0FB0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09154CD-C4A2-C013-5D6C-AD391BD5A7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8EBFDD52-35AF-862C-A497-31DFD531AB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463007AD-1A26-E406-600B-C34F36BFF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01466"/>
              </p:ext>
            </p:extLst>
          </p:nvPr>
        </p:nvGraphicFramePr>
        <p:xfrm>
          <a:off x="274614" y="3881120"/>
          <a:ext cx="11701076" cy="147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399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48808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4657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7486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647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0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D0881898-F065-539B-4711-9C5A30E7958A}"/>
              </a:ext>
            </a:extLst>
          </p:cNvPr>
          <p:cNvSpPr/>
          <p:nvPr/>
        </p:nvSpPr>
        <p:spPr>
          <a:xfrm rot="532085">
            <a:off x="9560716" y="76835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4749E7B2-77C9-2E43-ED92-49FEA07B8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3003" y="4741643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91092651-15F2-24D9-2E5F-ADCD1F99B057}"/>
              </a:ext>
            </a:extLst>
          </p:cNvPr>
          <p:cNvSpPr txBox="1">
            <a:spLocks/>
          </p:cNvSpPr>
          <p:nvPr/>
        </p:nvSpPr>
        <p:spPr>
          <a:xfrm>
            <a:off x="5330526" y="532127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1A1012-E40B-4217-AD9C-8F81B1C401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B0FA5C39-CD5B-21E2-F594-6FC3DD340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6125CE63-9815-DC03-7F63-69BA163369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829FC0C-71E0-FEE5-2768-5FFD3F3448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4AFFF5E0-8B02-59FB-C567-61F8D09ECD23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1" name="圖片 20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703C9C3D-AE74-1BDA-0C35-B3981F4493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8757" y="4436977"/>
            <a:ext cx="893360" cy="89336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49D2278A-1E81-0E00-D77F-C766BEDBB281}"/>
              </a:ext>
            </a:extLst>
          </p:cNvPr>
          <p:cNvSpPr txBox="1">
            <a:spLocks/>
          </p:cNvSpPr>
          <p:nvPr/>
        </p:nvSpPr>
        <p:spPr>
          <a:xfrm>
            <a:off x="9590629" y="182343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8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F467-DFEF-4417-6609-889E6E57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A7531B4-795C-1BCF-E5B5-635C5EDE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DF2AB54-4EDB-2D09-5F38-0FAD9B69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C50778B-2E54-CFF3-E20C-947C2FEB78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2B970-4739-EF3C-424E-A2EC53F28D3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0F36458-AB16-16FF-168B-700653F90EA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F1933B3B-EC08-9D90-059B-0B64CC0B555B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6E991-D348-C316-01D6-1286F3399C2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720399-6001-66B2-0682-06252CF6E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52135C8D-72B6-8ED8-4A2F-21D98373B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A5F95BB-E162-84E0-6276-535B53AC57D9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5B07A455-CF8E-622B-A060-AE667826F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72885"/>
              </p:ext>
            </p:extLst>
          </p:nvPr>
        </p:nvGraphicFramePr>
        <p:xfrm>
          <a:off x="351116" y="3881119"/>
          <a:ext cx="11474230" cy="151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1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5595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6738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8/26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起重機與吊掛作業人員在職教育訓練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4639118-C10E-897D-D2E6-EBC37FA46F43}"/>
              </a:ext>
            </a:extLst>
          </p:cNvPr>
          <p:cNvSpPr/>
          <p:nvPr/>
        </p:nvSpPr>
        <p:spPr>
          <a:xfrm rot="388700">
            <a:off x="9551904" y="78743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683D438-2837-399C-36BD-0CD4D381B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95529" y="4753641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A2E6BEB6-9E4D-46AB-9BE5-220CE303A7FC}"/>
              </a:ext>
            </a:extLst>
          </p:cNvPr>
          <p:cNvSpPr txBox="1">
            <a:spLocks/>
          </p:cNvSpPr>
          <p:nvPr/>
        </p:nvSpPr>
        <p:spPr>
          <a:xfrm>
            <a:off x="5246204" y="5334619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E0A8B08E-9F75-98B0-2A96-1E9C968EA487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FB68F9-0C49-A3B6-DAB0-AACACA0DAB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E60E2D5E-2468-03CD-5DFC-BD40C61B5C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8C90F63D-EC4E-57A6-4070-1FD9EE6268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CF4D1922-CBDB-0804-A77A-8B2FFC0F2B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設計, 布 的圖片&#10;&#10;AI 產生的內容可能不正確。">
            <a:extLst>
              <a:ext uri="{FF2B5EF4-FFF2-40B4-BE49-F238E27FC236}">
                <a16:creationId xmlns:a16="http://schemas.microsoft.com/office/drawing/2014/main" id="{394B582E-9B15-002D-285B-E2D1B9208F0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823" y="4419687"/>
            <a:ext cx="973022" cy="973022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2EA5F341-64EE-E9AF-51A7-24D9B71FDFB7}"/>
              </a:ext>
            </a:extLst>
          </p:cNvPr>
          <p:cNvSpPr txBox="1">
            <a:spLocks/>
          </p:cNvSpPr>
          <p:nvPr/>
        </p:nvSpPr>
        <p:spPr>
          <a:xfrm>
            <a:off x="9581817" y="1829366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2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F6655-2073-F1C0-C3C3-D7BC5B620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03276A09-1220-55CD-C89F-5572AF2E4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A8680FE-165B-2BC2-FA71-32754A53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357DF18C-7F95-56C8-4E1F-249D4450CFCF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339A40-B2B2-3C82-9D83-3955525230F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96B26BA-B351-100E-CD79-AFD5725ECBC9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BC6BEFE-7520-E994-BD50-775A2F05D243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19A5787F-3469-922E-4316-A9FD310DDC5C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314D72E-66B7-3F47-FD80-96394FB58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0AF7C648-5130-3187-D394-9EA4612177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A53FDB2B-E93D-3CFB-70AD-642F87B13C65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BBFEDB0-4234-7E1A-E3BC-F1F215B5FB36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AADE6350-2372-D977-2D0C-AF1F0D5255EF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D3986EE8-F897-16AC-07E4-EF3777655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C9D4515D-278A-377A-39A9-F8CF400D5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2CD00487-FB02-8590-4F4A-2FBFDFB59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DBAE0BB0-4147-8CAF-6697-CBBDC272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8BF04092-5644-949D-6B84-83B9D6F28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76834"/>
              </p:ext>
            </p:extLst>
          </p:nvPr>
        </p:nvGraphicFramePr>
        <p:xfrm>
          <a:off x="213360" y="3881120"/>
          <a:ext cx="11719300" cy="158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4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8903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4218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6789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4644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1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38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9/12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i="0" u="sng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https://isha.org.tw/cCZHIG</a:t>
                      </a:r>
                      <a:endParaRPr lang="zh-TW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FEB082B-15BF-EC8A-CB79-7AA2BE03BCED}"/>
              </a:ext>
            </a:extLst>
          </p:cNvPr>
          <p:cNvSpPr/>
          <p:nvPr/>
        </p:nvSpPr>
        <p:spPr>
          <a:xfrm rot="333120">
            <a:off x="9503864" y="71471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1587C2CE-ADA3-3EBB-77AB-2C0883695CEA}"/>
              </a:ext>
            </a:extLst>
          </p:cNvPr>
          <p:cNvSpPr txBox="1">
            <a:spLocks/>
          </p:cNvSpPr>
          <p:nvPr/>
        </p:nvSpPr>
        <p:spPr>
          <a:xfrm>
            <a:off x="5292319" y="533314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F2B01FB8-71EC-9C7B-C79C-36CD27A829C8}"/>
              </a:ext>
            </a:extLst>
          </p:cNvPr>
          <p:cNvSpPr txBox="1">
            <a:spLocks/>
          </p:cNvSpPr>
          <p:nvPr/>
        </p:nvSpPr>
        <p:spPr>
          <a:xfrm>
            <a:off x="9533777" y="179541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22316" y="4431710"/>
            <a:ext cx="1030587" cy="10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12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15580"/>
              </p:ext>
            </p:extLst>
          </p:nvPr>
        </p:nvGraphicFramePr>
        <p:xfrm>
          <a:off x="213360" y="3881120"/>
          <a:ext cx="11791827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84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383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5545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71370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09/19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高空工作車操作人員 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https://reurl.cc/VYlRG5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04552">
            <a:off x="9562669" y="684947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33467" y="4856083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45275" y="522450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上課地點：新竹市東區中央路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工安協會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(03)5359119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承辦人：王小姐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ianxi868@mail.isha.org.tw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61EA507-FE53-3CD4-043E-99C6BFACC5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8919" y="4421320"/>
            <a:ext cx="881548" cy="863774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B21C1A30-5BB0-6911-C25F-33915974FDB6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0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F467-DFEF-4417-6609-889E6E57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A7531B4-795C-1BCF-E5B5-635C5EDE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DF2AB54-4EDB-2D09-5F38-0FAD9B69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C50778B-2E54-CFF3-E20C-947C2FEB78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2B970-4739-EF3C-424E-A2EC53F28D3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0F36458-AB16-16FF-168B-700653F90EA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F1933B3B-EC08-9D90-059B-0B64CC0B555B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6E991-D348-C316-01D6-1286F3399C2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720399-6001-66B2-0682-06252CF6E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52135C8D-72B6-8ED8-4A2F-21D98373B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A5F95BB-E162-84E0-6276-535B53AC57D9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5B07A455-CF8E-622B-A060-AE667826F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00842"/>
              </p:ext>
            </p:extLst>
          </p:nvPr>
        </p:nvGraphicFramePr>
        <p:xfrm>
          <a:off x="213360" y="3881120"/>
          <a:ext cx="11742666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9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8975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139869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8152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1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9/22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4639118-C10E-897D-D2E6-EBC37FA46F43}"/>
              </a:ext>
            </a:extLst>
          </p:cNvPr>
          <p:cNvSpPr/>
          <p:nvPr/>
        </p:nvSpPr>
        <p:spPr>
          <a:xfrm rot="248866">
            <a:off x="9560245" y="69900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683D438-2837-399C-36BD-0CD4D381B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02023" y="468632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A2E6BEB6-9E4D-46AB-9BE5-220CE303A7FC}"/>
              </a:ext>
            </a:extLst>
          </p:cNvPr>
          <p:cNvSpPr txBox="1">
            <a:spLocks/>
          </p:cNvSpPr>
          <p:nvPr/>
        </p:nvSpPr>
        <p:spPr>
          <a:xfrm>
            <a:off x="5320694" y="523587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FB68F9-0C49-A3B6-DAB0-AACACA0DAB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E60E2D5E-2468-03CD-5DFC-BD40C61B5C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8C90F63D-EC4E-57A6-4070-1FD9EE6268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CF4D1922-CBDB-0804-A77A-8B2FFC0F2B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AC64F77B-EBD7-B3B0-D7EF-256CFA83F4FD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1" name="圖片 20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54681A00-B739-F3E3-77FE-6436772B70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46481" y="4416646"/>
            <a:ext cx="915636" cy="915636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DF48DC56-3361-B423-42E8-D59D91C27858}"/>
              </a:ext>
            </a:extLst>
          </p:cNvPr>
          <p:cNvSpPr txBox="1">
            <a:spLocks/>
          </p:cNvSpPr>
          <p:nvPr/>
        </p:nvSpPr>
        <p:spPr>
          <a:xfrm>
            <a:off x="9590158" y="1732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9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6E25-855F-400D-8805-7963B0C9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86E440E7-6AA5-D623-639F-99FF9B460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220254-ADDA-0334-DBD4-6C40C830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38DE4EFA-12EF-6B44-16F6-DE9EFC35923A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D10FB6-41F6-B199-3B73-47AD734B84B5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4EDCD6DE-673D-7371-6976-FD9BACCD73B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EBBBC831-F9D5-D970-C0ED-D2DDEEFD50B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AE013E60-2517-9862-DF97-8AB308036455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0FFED8B0-9FF3-0DA7-7220-089F773A84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58" y="1864234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6B35E78C-B877-20E1-80F4-ABCB43D835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82298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04BE4118-E36F-022C-5A94-C4DEDF882CB2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A75D181E-983D-AD17-0AD9-5A6B6B33E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22327"/>
              </p:ext>
            </p:extLst>
          </p:nvPr>
        </p:nvGraphicFramePr>
        <p:xfrm>
          <a:off x="274614" y="3881121"/>
          <a:ext cx="11596753" cy="1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5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9161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5438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3809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316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8174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2217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6/16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13:00-17:00</a:t>
                      </a:r>
                      <a:b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(4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荷重在一公噸以上之堆高機操作人員安全衛生在職教育訓練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9B2AEE21-6175-7AE7-ACE4-01EC6788098C}"/>
              </a:ext>
            </a:extLst>
          </p:cNvPr>
          <p:cNvSpPr/>
          <p:nvPr/>
        </p:nvSpPr>
        <p:spPr>
          <a:xfrm rot="322965">
            <a:off x="9560245" y="675568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6B8F0FEF-51A3-7038-C1AA-281A1D76B883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FE1857EA-2AD8-EFBE-2E50-BA00C110C6E4}"/>
              </a:ext>
            </a:extLst>
          </p:cNvPr>
          <p:cNvSpPr txBox="1">
            <a:spLocks/>
          </p:cNvSpPr>
          <p:nvPr/>
        </p:nvSpPr>
        <p:spPr>
          <a:xfrm>
            <a:off x="5278365" y="5240339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76E39B1-EDD7-CCC0-BCC2-3A3163206719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上課地點：桃園市桃園區中正路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(03)356-1390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承辦人：廖小姐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rocr88@mail.isha.org.tw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36A2EB6-A0FB-E936-7768-71499BD76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B57423C-67DB-D5D5-185A-D2727EFA9E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034AEA06-62A2-4BFB-E1C1-CDAB670C48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0" name="圖形 19" descr="信箱 以實心填滿">
            <a:extLst>
              <a:ext uri="{FF2B5EF4-FFF2-40B4-BE49-F238E27FC236}">
                <a16:creationId xmlns:a16="http://schemas.microsoft.com/office/drawing/2014/main" id="{43B678D1-6001-C0E2-5E61-B10457D899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5" name="圖片 4" descr="一張含有 樣式, 像素 的圖片&#10;&#10;AI 產生的內容可能不正確。">
            <a:extLst>
              <a:ext uri="{FF2B5EF4-FFF2-40B4-BE49-F238E27FC236}">
                <a16:creationId xmlns:a16="http://schemas.microsoft.com/office/drawing/2014/main" id="{913CB182-AB9F-2F42-E8D9-D7F595F875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39" y="4462593"/>
            <a:ext cx="830713" cy="830713"/>
          </a:xfrm>
          <a:prstGeom prst="rect">
            <a:avLst/>
          </a:prstGeom>
        </p:spPr>
      </p:pic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4F070AF1-EBDA-0F5E-3169-8E815A7DF9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24076" y="4751773"/>
            <a:ext cx="376269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樹谷教室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災害預防及重建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91629"/>
              </p:ext>
            </p:extLst>
          </p:nvPr>
        </p:nvGraphicFramePr>
        <p:xfrm>
          <a:off x="213359" y="3881120"/>
          <a:ext cx="11767970" cy="148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9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1103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349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4105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9/22</a:t>
                      </a:r>
                      <a:b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</a:b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13:30-17:30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u="sng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https://reurl.cc/K8Dl4y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35351">
            <a:off x="9558635" y="71253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96366" y="530121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9924E02-425E-E89C-607C-76F3A267C4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9916" y="4424853"/>
            <a:ext cx="932316" cy="923549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6C5A4CB8-C9CD-66CB-BCAA-30F1A785EBB8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上課地點：臺南市新市區中心路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(06)5890766#16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  辦  人：庹小姐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tuo@mail.isha.org.tw</a:t>
            </a:r>
          </a:p>
        </p:txBody>
      </p:sp>
      <p:pic>
        <p:nvPicPr>
          <p:cNvPr id="19" name="圖形 18" descr="有圖釘的地圖 以實心填滿">
            <a:extLst>
              <a:ext uri="{FF2B5EF4-FFF2-40B4-BE49-F238E27FC236}">
                <a16:creationId xmlns:a16="http://schemas.microsoft.com/office/drawing/2014/main" id="{E70CD99D-5E69-27FF-26A5-8F4EA2D1AF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21" name="圖形 20" descr="電話 以實心填滿">
            <a:extLst>
              <a:ext uri="{FF2B5EF4-FFF2-40B4-BE49-F238E27FC236}">
                <a16:creationId xmlns:a16="http://schemas.microsoft.com/office/drawing/2014/main" id="{7AAC5FD7-0C50-BD2A-A72A-29F0C8A5B0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3" name="圖形 22" descr="客服中心 以實心填滿">
            <a:extLst>
              <a:ext uri="{FF2B5EF4-FFF2-40B4-BE49-F238E27FC236}">
                <a16:creationId xmlns:a16="http://schemas.microsoft.com/office/drawing/2014/main" id="{2A6A4899-979D-8EDE-DBCF-6CADE5CC62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4C832ED5-1BBB-E909-8BE3-8C86A76BDF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EED8943C-D9EE-613C-1FAF-0B446061D637}"/>
              </a:ext>
            </a:extLst>
          </p:cNvPr>
          <p:cNvSpPr txBox="1">
            <a:spLocks/>
          </p:cNvSpPr>
          <p:nvPr/>
        </p:nvSpPr>
        <p:spPr>
          <a:xfrm>
            <a:off x="9588548" y="179404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9" y="2292994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80448"/>
              </p:ext>
            </p:extLst>
          </p:nvPr>
        </p:nvGraphicFramePr>
        <p:xfrm>
          <a:off x="233070" y="3803330"/>
          <a:ext cx="11755528" cy="135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007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780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08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1552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34373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926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6/17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(4</a:t>
                      </a: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i="0" kern="1200" baseline="0" dirty="0">
                        <a:solidFill>
                          <a:srgbClr val="0000CC"/>
                        </a:solidFill>
                        <a:effectLst/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u="none" strike="noStrike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https://reurl.cc/1K7NL8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578039">
            <a:off x="9433399" y="75191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43939B24-B7C9-21AD-78BE-4A8727D8E540}"/>
              </a:ext>
            </a:extLst>
          </p:cNvPr>
          <p:cNvSpPr txBox="1">
            <a:spLocks/>
          </p:cNvSpPr>
          <p:nvPr/>
        </p:nvSpPr>
        <p:spPr>
          <a:xfrm>
            <a:off x="9444993" y="183706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28790" y="515674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99F4F82-D038-12D0-0C5F-49136D9532EB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上課地點：新北市三重區重新路四段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(02)2970-2526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CDD03AF3-24B6-40D6-7BC7-21EB3226FD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BF75B4A-A812-C3BE-BAFE-C2EBFD82B3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521B94CC-6849-80A6-3D32-FA8560F5DE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0" name="圖形 19" descr="信箱 以實心填滿">
            <a:extLst>
              <a:ext uri="{FF2B5EF4-FFF2-40B4-BE49-F238E27FC236}">
                <a16:creationId xmlns:a16="http://schemas.microsoft.com/office/drawing/2014/main" id="{85BA02E0-910D-A9FD-6614-D23272383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31" name="圖片 30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9DF6617B-81DC-0F8B-6203-9D91B228FB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98" y="4240829"/>
            <a:ext cx="870728" cy="8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6A9C66A-9A1D-A669-3C83-F69DABDF517B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B59313F8-F65A-A0D6-1285-13EB01B6AEA2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3684CC71-2C58-D476-0A74-B55CCE388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27C8AF48-C21B-2BBE-7ABE-3F207727A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E8D794C2-9C60-8D53-3BE4-F7F43D6E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D1A66706-3063-C546-64F7-43D8C4CCC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02583"/>
              </p:ext>
            </p:extLst>
          </p:nvPr>
        </p:nvGraphicFramePr>
        <p:xfrm>
          <a:off x="274614" y="3881120"/>
          <a:ext cx="11681412" cy="145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27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8663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9068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82725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6/18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i="0" u="none" strike="noStrike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https://isha.org.tw/0O6Dgt</a:t>
                      </a:r>
                      <a:endParaRPr lang="zh-TW" altLang="en-US" sz="1600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741188">
            <a:off x="9540947" y="79497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20694" y="5305290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C:\Users\EndUser\Downloads\qrcode_isha.org.tw (2).png"/>
          <p:cNvPicPr>
            <a:picLocks noChangeAspect="1" noChangeArrowheads="1"/>
          </p:cNvPicPr>
          <p:nvPr/>
        </p:nvPicPr>
        <p:blipFill>
          <a:blip r:embed="rId19" cstate="print"/>
          <a:srcRect l="8000" t="7778" r="7556" b="7778"/>
          <a:stretch>
            <a:fillRect/>
          </a:stretch>
        </p:blipFill>
        <p:spPr bwMode="auto">
          <a:xfrm>
            <a:off x="10676381" y="4457368"/>
            <a:ext cx="878789" cy="878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7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93335"/>
              </p:ext>
            </p:extLst>
          </p:nvPr>
        </p:nvGraphicFramePr>
        <p:xfrm>
          <a:off x="274614" y="3881120"/>
          <a:ext cx="11596753" cy="146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60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9791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4909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814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04067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7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6/19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荷重在一公噸以上之堆高機操作人員在職教育訓練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71465">
            <a:off x="9476098" y="71373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21862" y="4675635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78364" y="526114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43365647-E4DD-147A-5476-248128B45ADA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50E48DC6-892E-586B-ABA9-AA69BE913F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AFBD7FB7-1100-1862-4ED9-C9C6493BBD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E96876B9-FC39-8A4A-060F-5E0EBE3F56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314E617A-4326-80D2-FDD3-32F843F308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25A45D4-38B7-6578-6EDE-E907577645C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77" y="4412587"/>
            <a:ext cx="923640" cy="92364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17C620A7-B33B-325D-DE3C-221E53B8CC48}"/>
              </a:ext>
            </a:extLst>
          </p:cNvPr>
          <p:cNvSpPr txBox="1">
            <a:spLocks/>
          </p:cNvSpPr>
          <p:nvPr/>
        </p:nvSpPr>
        <p:spPr>
          <a:xfrm>
            <a:off x="9520434" y="177881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02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FA023-3BB3-0A9F-8028-5AA3C8C5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1027F6E-FE51-4B52-A057-48A692849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47947DC0-9D94-BAA8-C807-64E31AE4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362F54C8-C282-F45C-3815-87119DA3181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54E5D1-26B2-0171-0D44-FCC00B7F9FD3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CFFBDD2E-A56E-7324-4C2C-D5ECF102939E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BB1DBE4-39AA-6716-E836-52F7549C3513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4F05C583-4510-97B1-2FD6-1B4FD1BE1CB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1DF3AB9A-BC7F-3DE2-AD3F-4E34818FC1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35071AB1-E0A5-52EA-CD4B-6C00F33D4B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8E155A51-4561-A2F2-F69F-AF1767AA1F0F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86B54565-95BF-7731-3F0D-6BFF736BB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24508"/>
              </p:ext>
            </p:extLst>
          </p:nvPr>
        </p:nvGraphicFramePr>
        <p:xfrm>
          <a:off x="274615" y="3881120"/>
          <a:ext cx="11596753" cy="141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5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092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08038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317582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80116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8764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可登入時數課程</a:t>
                      </a:r>
                      <a:endParaRPr lang="en-US" altLang="zh-TW" baseline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52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7/1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二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一般安全衛生教育訓練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(4</a:t>
                      </a: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小時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zh-TW" altLang="en-US" sz="1800" b="1" i="0" kern="1200" baseline="0" dirty="0"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https://reurl.cc/GnRV1A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baseline="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A71AA07D-D145-C122-0C36-14BA2E7EA970}"/>
              </a:ext>
            </a:extLst>
          </p:cNvPr>
          <p:cNvSpPr/>
          <p:nvPr/>
        </p:nvSpPr>
        <p:spPr>
          <a:xfrm rot="483710">
            <a:off x="9488241" y="736345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44B9A9A1-94EF-46F2-1F38-AC06EE3A1E5A}"/>
              </a:ext>
            </a:extLst>
          </p:cNvPr>
          <p:cNvSpPr txBox="1">
            <a:spLocks/>
          </p:cNvSpPr>
          <p:nvPr/>
        </p:nvSpPr>
        <p:spPr>
          <a:xfrm>
            <a:off x="5276084" y="525654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1E58FF94-EA54-E8C4-34A0-4555DFEA356F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上課地點：新北市三重區重新路四段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(02)2970-25260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1A9807B9-5A81-C481-4031-47DF1EE7B1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BF321D3A-9F5E-CACD-EFB3-C4453EE177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69FE7DA5-0BCC-2284-8A7D-37987DE1B4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0" name="圖形 19" descr="信箱 以實心填滿">
            <a:extLst>
              <a:ext uri="{FF2B5EF4-FFF2-40B4-BE49-F238E27FC236}">
                <a16:creationId xmlns:a16="http://schemas.microsoft.com/office/drawing/2014/main" id="{92F6F899-B588-02FA-3D30-17BB60CEC2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122476DF-6CFD-3F6F-4FF0-31A8F9F46D09}"/>
              </a:ext>
            </a:extLst>
          </p:cNvPr>
          <p:cNvSpPr txBox="1">
            <a:spLocks/>
          </p:cNvSpPr>
          <p:nvPr/>
        </p:nvSpPr>
        <p:spPr>
          <a:xfrm>
            <a:off x="9518154" y="1785284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2F0C73CE-73CD-EFA6-4A6E-35B1DD18B4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12" y="4259054"/>
            <a:ext cx="1067865" cy="10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90631"/>
              </p:ext>
            </p:extLst>
          </p:nvPr>
        </p:nvGraphicFramePr>
        <p:xfrm>
          <a:off x="320634" y="3881119"/>
          <a:ext cx="11550732" cy="154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19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1877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622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5077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077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2250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可免費取得一般安全衛生教育訓練證書</a:t>
                      </a:r>
                      <a:endParaRPr lang="zh-TW" altLang="en-US" sz="1200" baseline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3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7/7</a:t>
                      </a:r>
                    </a:p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255695">
            <a:off x="9517973" y="66608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90158" y="477430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6096000" y="534239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F00FEF18-34BE-A089-F2E4-EAD006091C51}"/>
              </a:ext>
            </a:extLst>
          </p:cNvPr>
          <p:cNvSpPr txBox="1">
            <a:spLocks/>
          </p:cNvSpPr>
          <p:nvPr/>
        </p:nvSpPr>
        <p:spPr>
          <a:xfrm>
            <a:off x="63231" y="555962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A8AC6DCC-C202-4DDB-62C5-533CC25AB6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99252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77ABA6E-DF8C-244A-76B1-30085DF525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630207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C548FF47-4ED2-99B9-5A31-490F6C67D0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72138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2AB30EF8-505B-ECCD-9CD0-E47C6579DD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89732"/>
            <a:ext cx="360000" cy="360000"/>
          </a:xfrm>
          <a:prstGeom prst="rect">
            <a:avLst/>
          </a:prstGeom>
        </p:spPr>
      </p:pic>
      <p:pic>
        <p:nvPicPr>
          <p:cNvPr id="10" name="圖片 9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9AB29C27-1D11-CBA8-22FB-9257ABBD6A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94" y="4487756"/>
            <a:ext cx="920775" cy="920775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BC62F04D-9994-C456-CD73-B1B1E1BEFB2E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74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05383"/>
              </p:ext>
            </p:extLst>
          </p:nvPr>
        </p:nvGraphicFramePr>
        <p:xfrm>
          <a:off x="351116" y="3881120"/>
          <a:ext cx="11474230" cy="14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02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88264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可登入時數課程</a:t>
                      </a:r>
                      <a:endParaRPr lang="en-US" altLang="zh-TW" baseline="0" dirty="0"/>
                    </a:p>
                    <a:p>
                      <a:pPr algn="ctr"/>
                      <a:r>
                        <a:rPr lang="en-US" altLang="zh-TW" sz="1200" baseline="0" dirty="0"/>
                        <a:t>(</a:t>
                      </a:r>
                      <a:r>
                        <a:rPr lang="zh-TW" altLang="en-US" sz="1200" baseline="0" dirty="0"/>
                        <a:t>欲登錄在職回訓時數者，請於報名時提供原結業證書或資格證明文件</a:t>
                      </a:r>
                      <a:r>
                        <a:rPr lang="en-US" altLang="zh-TW" sz="1200" baseline="0" dirty="0"/>
                        <a:t>)</a:t>
                      </a:r>
                      <a:endParaRPr lang="zh-TW" altLang="en-US" sz="1200" baseline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4362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7/7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</a:rPr>
                        <a:t>起重機與吊掛作業人員在職教育訓練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228217">
            <a:off x="9501617" y="69616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66467" y="471382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17796" y="533424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3" name="圖片 22" descr="一張含有 樣式, 設計, 對稱, 布 的圖片&#10;&#10;AI 產生的內容可能不正確。">
            <a:extLst>
              <a:ext uri="{FF2B5EF4-FFF2-40B4-BE49-F238E27FC236}">
                <a16:creationId xmlns:a16="http://schemas.microsoft.com/office/drawing/2014/main" id="{AD7C7B66-6A61-288B-034C-A13387E065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4450698"/>
            <a:ext cx="903992" cy="903992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9C85BAB8-B1AE-5BCC-416F-C78D07E21ED0}"/>
              </a:ext>
            </a:extLst>
          </p:cNvPr>
          <p:cNvSpPr txBox="1">
            <a:spLocks/>
          </p:cNvSpPr>
          <p:nvPr/>
        </p:nvSpPr>
        <p:spPr>
          <a:xfrm>
            <a:off x="9596593" y="1750484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99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69760"/>
              </p:ext>
            </p:extLst>
          </p:nvPr>
        </p:nvGraphicFramePr>
        <p:xfrm>
          <a:off x="358885" y="3845374"/>
          <a:ext cx="11474230" cy="154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8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7368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228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9450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7/15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07613">
            <a:off x="9488242" y="699010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52918" y="4558630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46204" y="526436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文字, 圖形, 針線 的圖片&#10;&#10;AI 產生的內容可能不正確。">
            <a:extLst>
              <a:ext uri="{FF2B5EF4-FFF2-40B4-BE49-F238E27FC236}">
                <a16:creationId xmlns:a16="http://schemas.microsoft.com/office/drawing/2014/main" id="{A8DA30A5-C37D-5C0E-F388-52BB66C916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61191" y="4411224"/>
            <a:ext cx="929229" cy="92922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84B28965-F954-C6EA-AED6-D925B878CC9A}"/>
              </a:ext>
            </a:extLst>
          </p:cNvPr>
          <p:cNvSpPr txBox="1">
            <a:spLocks/>
          </p:cNvSpPr>
          <p:nvPr/>
        </p:nvSpPr>
        <p:spPr>
          <a:xfrm>
            <a:off x="9594083" y="1760755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69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theme1.xml><?xml version="1.0" encoding="utf-8"?>
<a:theme xmlns:a="http://schemas.openxmlformats.org/drawingml/2006/main" name="多面向">
  <a:themeElements>
    <a:clrScheme name="自訂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DEE4CA"/>
      </a:accent1>
      <a:accent2>
        <a:srgbClr val="FCECDA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9232</TotalTime>
  <Words>5246</Words>
  <Application>Microsoft Office PowerPoint</Application>
  <PresentationFormat>寬螢幕</PresentationFormat>
  <Paragraphs>593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Aptos</vt:lpstr>
      <vt:lpstr>等线</vt:lpstr>
      <vt:lpstr>微軟正黑體</vt:lpstr>
      <vt:lpstr>微軟正黑體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沈怡君</cp:lastModifiedBy>
  <cp:revision>667</cp:revision>
  <cp:lastPrinted>2025-05-08T07:48:21Z</cp:lastPrinted>
  <dcterms:created xsi:type="dcterms:W3CDTF">2019-05-28T08:45:00Z</dcterms:created>
  <dcterms:modified xsi:type="dcterms:W3CDTF">2025-06-09T00:41:37Z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